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8" r:id="rId8"/>
    <p:sldId id="273" r:id="rId9"/>
    <p:sldId id="260" r:id="rId10"/>
    <p:sldId id="261" r:id="rId11"/>
    <p:sldId id="262" r:id="rId12"/>
    <p:sldId id="269" r:id="rId13"/>
    <p:sldId id="270" r:id="rId14"/>
    <p:sldId id="274" r:id="rId15"/>
    <p:sldId id="263" r:id="rId16"/>
    <p:sldId id="264" r:id="rId17"/>
    <p:sldId id="265" r:id="rId18"/>
    <p:sldId id="266" r:id="rId19"/>
    <p:sldId id="275" r:id="rId20"/>
    <p:sldId id="276" r:id="rId21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9999"/>
    <a:srgbClr val="FF66FF"/>
    <a:srgbClr val="CC9900"/>
    <a:srgbClr val="FFFF00"/>
    <a:srgbClr val="33CC33"/>
    <a:srgbClr val="99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4D8F-31D3-4015-A51A-E232740D2EA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282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381D-1895-46EB-BBD1-37466AE5103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707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D4C4-86D6-49F6-99BA-A4786537268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54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171C3-56CD-4B16-9F49-3CC2376F041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15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E122-EA45-4010-AAB7-883D03059E2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832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5ED5-D88D-4E4D-9D16-FB553C4DD30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40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1BB4-DD59-4A6C-8F4B-86728663B45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515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8690-0462-4C62-9F15-16B23D72758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65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9801-EE8D-4E66-B754-68A60DCB7F3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264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AAC5-F8E9-4415-87F6-F1B0B2687C2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684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9A5B-AE18-43CF-806A-C37A4DF6C3D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743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Feu clic aquí per editar els estils de text del patró</a:t>
            </a:r>
          </a:p>
          <a:p>
            <a:pPr lvl="1"/>
            <a:r>
              <a:rPr lang="ca-ES" altLang="es-ES" smtClean="0"/>
              <a:t>Segon nivell</a:t>
            </a:r>
          </a:p>
          <a:p>
            <a:pPr lvl="2"/>
            <a:r>
              <a:rPr lang="ca-ES" altLang="es-ES" smtClean="0"/>
              <a:t>Tercer nivell</a:t>
            </a:r>
          </a:p>
          <a:p>
            <a:pPr lvl="3"/>
            <a:r>
              <a:rPr lang="ca-ES" altLang="es-ES" smtClean="0"/>
              <a:t>Quart nivell</a:t>
            </a:r>
          </a:p>
          <a:p>
            <a:pPr lvl="4"/>
            <a:r>
              <a:rPr lang="ca-ES" altLang="es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C14A92-FA6A-407D-B1AD-B7E95A43BA6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ca-ES" altLang="es-ES" dirty="0" smtClean="0">
                <a:solidFill>
                  <a:srgbClr val="00B050"/>
                </a:solidFill>
              </a:rPr>
              <a:t>VIES I RECORREGUTS D’EVACUACIÓ</a:t>
            </a:r>
          </a:p>
          <a:p>
            <a:pPr algn="just" eaLnBrk="1" hangingPunct="1">
              <a:buFontTx/>
              <a:buNone/>
            </a:pPr>
            <a:r>
              <a:rPr lang="ca-ES" altLang="es-ES" dirty="0" smtClean="0">
                <a:solidFill>
                  <a:srgbClr val="00B050"/>
                </a:solidFill>
              </a:rPr>
              <a:t>   (PER PLANTES)</a:t>
            </a:r>
          </a:p>
          <a:p>
            <a:pPr algn="just" eaLnBrk="1" hangingPunct="1">
              <a:buFontTx/>
              <a:buNone/>
            </a:pPr>
            <a:endParaRPr lang="ca-ES" altLang="es-ES" dirty="0" smtClean="0"/>
          </a:p>
          <a:p>
            <a:pPr algn="just" eaLnBrk="1" hangingPunct="1">
              <a:buFontTx/>
              <a:buNone/>
            </a:pPr>
            <a:endParaRPr lang="ca-ES" altLang="es-ES" dirty="0" smtClean="0"/>
          </a:p>
          <a:p>
            <a:pPr algn="just" eaLnBrk="1" hangingPunct="1">
              <a:buFontTx/>
              <a:buNone/>
            </a:pPr>
            <a:endParaRPr lang="ca-ES" altLang="es-ES" dirty="0" smtClean="0"/>
          </a:p>
          <a:p>
            <a:pPr algn="r" eaLnBrk="1" hangingPunct="1">
              <a:buFontTx/>
              <a:buNone/>
            </a:pPr>
            <a:r>
              <a:rPr lang="ca-ES" altLang="es-ES" dirty="0" smtClean="0">
                <a:solidFill>
                  <a:srgbClr val="00B050"/>
                </a:solidFill>
              </a:rPr>
              <a:t>PLAEMER </a:t>
            </a:r>
            <a:r>
              <a:rPr lang="ca-ES" altLang="es-ES" dirty="0" err="1" smtClean="0">
                <a:solidFill>
                  <a:srgbClr val="00B050"/>
                </a:solidFill>
              </a:rPr>
              <a:t>AltPes</a:t>
            </a:r>
            <a:r>
              <a:rPr lang="ca-ES" altLang="es-ES" smtClean="0">
                <a:solidFill>
                  <a:srgbClr val="00B050"/>
                </a:solidFill>
              </a:rPr>
              <a:t> </a:t>
            </a:r>
            <a:r>
              <a:rPr lang="ca-ES" altLang="es-ES" smtClean="0">
                <a:solidFill>
                  <a:srgbClr val="00B050"/>
                </a:solidFill>
              </a:rPr>
              <a:t>v2.2</a:t>
            </a:r>
            <a:endParaRPr lang="ca-ES" altLang="es-ES" smtClean="0">
              <a:solidFill>
                <a:srgbClr val="00B050"/>
              </a:solidFill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1 1a planta A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primeres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2 1a planta Dpts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primeres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3 1a planta B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primeres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 1a planta A, B i Deps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primeres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segones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3 1a planta B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838200"/>
            <a:ext cx="454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14 1a planta A, B i Deps 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838200"/>
            <a:ext cx="454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20 2a planta A i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segones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1 2a planta A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segones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2 2a planta B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segones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3 2a planta A i B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segones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4688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357688"/>
            <a:ext cx="49720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3200" kern="0">
                <a:solidFill>
                  <a:srgbClr val="00B050"/>
                </a:solidFill>
                <a:latin typeface="+mn-lt"/>
                <a:cs typeface="+mn-cs"/>
              </a:rPr>
              <a:t>Cap al punt de trobada.</a:t>
            </a:r>
            <a:endParaRPr lang="ca-ES" sz="3200" kern="0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57813"/>
            <a:ext cx="5329238" cy="614362"/>
          </a:xfrm>
        </p:spPr>
        <p:txBody>
          <a:bodyPr/>
          <a:lstStyle/>
          <a:p>
            <a:pPr eaLnBrk="1" hangingPunct="1"/>
            <a:r>
              <a:rPr lang="ca-ES" altLang="es-ES" sz="2800" smtClean="0">
                <a:solidFill>
                  <a:srgbClr val="00B050"/>
                </a:solidFill>
              </a:rPr>
              <a:t>Evacuació plantes baixes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652963"/>
            <a:ext cx="3276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3200" kern="0" dirty="0">
                <a:solidFill>
                  <a:srgbClr val="00B050"/>
                </a:solidFill>
                <a:latin typeface="+mn-lt"/>
                <a:cs typeface="+mn-cs"/>
              </a:rPr>
              <a:t>Cap al punt de trobada.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4688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\\S-08\cesar$\Escritorio\40 cap al punt de trob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80"/>
            <a:ext cx="5200462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 planta bai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0"/>
            <a:ext cx="599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5357813"/>
            <a:ext cx="5329238" cy="6143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plantes baixes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 planta baixa A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0"/>
            <a:ext cx="599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plantes baixes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2 planta baixa B  secretaria i escala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plantes baixes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3 planta baixa C1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plantes baixes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4 planta baixa total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plantes baixes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primeres 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4 planta baixa total F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838200"/>
            <a:ext cx="454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0 1a planta A, B i D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1123950"/>
          </a:xfr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357813"/>
            <a:ext cx="53292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Evacuació </a:t>
            </a:r>
            <a:r>
              <a:rPr lang="ca-ES" sz="2800" kern="0" dirty="0">
                <a:solidFill>
                  <a:srgbClr val="00B050"/>
                </a:solidFill>
              </a:rPr>
              <a:t>primeres </a:t>
            </a:r>
            <a:r>
              <a:rPr lang="ca-ES" sz="2800" kern="0" dirty="0">
                <a:solidFill>
                  <a:srgbClr val="00B050"/>
                </a:solidFill>
                <a:latin typeface="+mn-lt"/>
                <a:cs typeface="+mn-cs"/>
              </a:rPr>
              <a:t>plantes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75</Words>
  <Application>Microsoft Office PowerPoint</Application>
  <PresentationFormat>Presentación en pantalla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Disseny per defecte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</dc:creator>
  <cp:lastModifiedBy>Cesar Rodriguez Peribañez</cp:lastModifiedBy>
  <cp:revision>16</cp:revision>
  <dcterms:created xsi:type="dcterms:W3CDTF">2013-03-12T09:01:25Z</dcterms:created>
  <dcterms:modified xsi:type="dcterms:W3CDTF">2018-10-17T16:14:39Z</dcterms:modified>
</cp:coreProperties>
</file>