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2" r:id="rId6"/>
    <p:sldId id="259" r:id="rId7"/>
    <p:sldId id="265" r:id="rId8"/>
    <p:sldId id="266" r:id="rId9"/>
    <p:sldId id="270" r:id="rId10"/>
    <p:sldId id="271" r:id="rId11"/>
    <p:sldId id="272" r:id="rId12"/>
    <p:sldId id="269" r:id="rId13"/>
    <p:sldId id="260" r:id="rId1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  <a:srgbClr val="33CC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883" autoAdjust="0"/>
    <p:restoredTop sz="86473" autoAdjust="0"/>
  </p:normalViewPr>
  <p:slideViewPr>
    <p:cSldViewPr>
      <p:cViewPr varScale="1">
        <p:scale>
          <a:sx n="76" d="100"/>
          <a:sy n="76" d="100"/>
        </p:scale>
        <p:origin x="-148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647EF3B-2556-4C23-9F5F-A022E3D24197}" type="datetimeFigureOut">
              <a:rPr lang="ca-ES" smtClean="0"/>
              <a:pPr/>
              <a:t>27/01/2020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E131FE9-233D-4C5E-8DB7-7755AF6CB286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31FE9-233D-4C5E-8DB7-7755AF6CB286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FE5701-88C6-4F3C-96F5-6046DBD5B579}" type="datetimeFigureOut">
              <a:rPr lang="es-ES" smtClean="0"/>
              <a:pPr/>
              <a:t>27/01/2020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7EA988-AAF2-4142-9008-08153B71F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tvvilafranca.cat/2018/05/vilabicis-solidaries-acaba-amb-el-lliurament-de-les-bicicletes-a-actua-i-nou-set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8960023@xtec.ca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3143248"/>
            <a:ext cx="7772400" cy="1186819"/>
          </a:xfrm>
        </p:spPr>
        <p:txBody>
          <a:bodyPr>
            <a:normAutofit/>
          </a:bodyPr>
          <a:lstStyle/>
          <a:p>
            <a:pPr algn="ctr"/>
            <a:r>
              <a:rPr lang="es-ES" sz="6600" dirty="0" smtClean="0">
                <a:solidFill>
                  <a:srgbClr val="FFFF00"/>
                </a:solidFill>
              </a:rPr>
              <a:t>VilaBicis</a:t>
            </a:r>
            <a:r>
              <a:rPr lang="es-ES" sz="6600" dirty="0" smtClean="0"/>
              <a:t> </a:t>
            </a:r>
            <a:r>
              <a:rPr lang="es-ES" sz="6600" dirty="0" err="1" smtClean="0">
                <a:solidFill>
                  <a:srgbClr val="0099FF"/>
                </a:solidFill>
              </a:rPr>
              <a:t>Solidàries</a:t>
            </a:r>
            <a:endParaRPr lang="es-ES" sz="6600" dirty="0">
              <a:solidFill>
                <a:srgbClr val="0099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4286256"/>
            <a:ext cx="8072494" cy="1199704"/>
          </a:xfrm>
        </p:spPr>
        <p:txBody>
          <a:bodyPr>
            <a:normAutofit/>
          </a:bodyPr>
          <a:lstStyle/>
          <a:p>
            <a:pPr algn="l"/>
            <a:r>
              <a:rPr lang="ca-ES" sz="2200" b="1" dirty="0" smtClean="0"/>
              <a:t>PTT Auxiliar de fabricació mecànica i instal·lacions electrotècniques </a:t>
            </a:r>
          </a:p>
          <a:p>
            <a:r>
              <a:rPr lang="ca-ES" sz="1800" b="1" dirty="0" smtClean="0"/>
              <a:t>Vilafranca del Penedès, curs 2019 -2020</a:t>
            </a:r>
            <a:endParaRPr lang="ca-ES" sz="1800" b="1" dirty="0"/>
          </a:p>
        </p:txBody>
      </p:sp>
      <p:pic>
        <p:nvPicPr>
          <p:cNvPr id="6" name="5 Imagen" descr="C:\Users\Sandra\AppData\Local\Microsoft\Windows\Temporary Internet Files\Content.Word\IMG-20180115-WA0000-1.jpg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514" t="36768" r="5185" b="36920"/>
          <a:stretch>
            <a:fillRect/>
          </a:stretch>
        </p:blipFill>
        <p:spPr bwMode="auto">
          <a:xfrm>
            <a:off x="4572000" y="1571612"/>
            <a:ext cx="3143272" cy="1500198"/>
          </a:xfrm>
          <a:prstGeom prst="roundRect">
            <a:avLst>
              <a:gd name="adj" fmla="val 73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857884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99FF"/>
                </a:solidFill>
              </a:rPr>
              <a:t>PTT</a:t>
            </a:r>
            <a:endParaRPr lang="ca-ES" b="1" dirty="0">
              <a:solidFill>
                <a:srgbClr val="0099FF"/>
              </a:solidFill>
            </a:endParaRPr>
          </a:p>
        </p:txBody>
      </p:sp>
      <p:pic>
        <p:nvPicPr>
          <p:cNvPr id="3074" name="Picture 2" descr="C:\Users\Rosa\Documents\BMATERIAL PEDAGÒGIC\VILABICIS SOLIDÀRIES\MUNTATGE BICICL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071546"/>
            <a:ext cx="3000396" cy="225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714348" y="4714884"/>
            <a:ext cx="8143932" cy="1285884"/>
          </a:xfrm>
        </p:spPr>
        <p:txBody>
          <a:bodyPr numCol="3">
            <a:normAutofit fontScale="5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ca-ES" sz="2400" dirty="0" smtClean="0"/>
              <a:t>Reparació de punxades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Reparació de cadenes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Ajust dels frens i dels canvis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Canvi de cables i fundes de canvi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Canvi de cables i pastilles de frens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Reparació de radis de les rodes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Fabricació de peces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Neteja i engrassat</a:t>
            </a:r>
          </a:p>
        </p:txBody>
      </p:sp>
      <p:pic>
        <p:nvPicPr>
          <p:cNvPr id="15" name="14 Imagen" descr="C:\Users\Sandra\AppData\Local\Microsoft\Windows\Temporary Internet Files\Content.Word\IMG-20180115-WA0000-1.jpg"/>
          <p:cNvPicPr/>
          <p:nvPr/>
        </p:nvPicPr>
        <p:blipFill>
          <a:blip r:embed="rId2" cstate="print"/>
          <a:srcRect l="6514" t="36768" r="5185" b="36920"/>
          <a:stretch>
            <a:fillRect/>
          </a:stretch>
        </p:blipFill>
        <p:spPr bwMode="auto">
          <a:xfrm>
            <a:off x="285720" y="5929330"/>
            <a:ext cx="1428760" cy="571504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9 Marcador de contenido"/>
          <p:cNvSpPr txBox="1">
            <a:spLocks/>
          </p:cNvSpPr>
          <p:nvPr/>
        </p:nvSpPr>
        <p:spPr>
          <a:xfrm>
            <a:off x="357158" y="285728"/>
            <a:ext cx="8215370" cy="857256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ca-ES" sz="5800" b="1" dirty="0" smtClean="0">
                <a:solidFill>
                  <a:srgbClr val="0099FF"/>
                </a:solidFill>
              </a:rPr>
              <a:t>OPERACIONS DE MECÀNICA DE BICICLETES</a:t>
            </a:r>
            <a:endParaRPr kumimoji="0" lang="ca-ES" sz="5800" b="1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Rosa\Downloads\20190205_092035.jpg"/>
          <p:cNvPicPr>
            <a:picLocks noChangeAspect="1" noChangeArrowheads="1"/>
          </p:cNvPicPr>
          <p:nvPr/>
        </p:nvPicPr>
        <p:blipFill>
          <a:blip r:embed="rId3" cstate="print"/>
          <a:srcRect t="9195"/>
          <a:stretch>
            <a:fillRect/>
          </a:stretch>
        </p:blipFill>
        <p:spPr bwMode="auto">
          <a:xfrm>
            <a:off x="928662" y="1643050"/>
            <a:ext cx="4143372" cy="2821777"/>
          </a:xfrm>
          <a:prstGeom prst="rect">
            <a:avLst/>
          </a:prstGeom>
          <a:noFill/>
        </p:spPr>
      </p:pic>
      <p:pic>
        <p:nvPicPr>
          <p:cNvPr id="2" name="Picture 3" descr="C:\Users\Rosa\Downloads\20190205_092205.jpg"/>
          <p:cNvPicPr>
            <a:picLocks noChangeAspect="1" noChangeArrowheads="1"/>
          </p:cNvPicPr>
          <p:nvPr/>
        </p:nvPicPr>
        <p:blipFill>
          <a:blip r:embed="rId4" cstate="print"/>
          <a:srcRect l="9434"/>
          <a:stretch>
            <a:fillRect/>
          </a:stretch>
        </p:blipFill>
        <p:spPr bwMode="auto">
          <a:xfrm rot="5400000" flipV="1">
            <a:off x="5206017" y="1437661"/>
            <a:ext cx="3428991" cy="2839637"/>
          </a:xfrm>
          <a:prstGeom prst="rect">
            <a:avLst/>
          </a:prstGeom>
          <a:noFill/>
        </p:spPr>
      </p:pic>
      <p:pic>
        <p:nvPicPr>
          <p:cNvPr id="11" name="10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786454"/>
            <a:ext cx="87058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 descr="C:\Users\Sandra\AppData\Local\Microsoft\Windows\Temporary Internet Files\Content.Word\IMG-20180115-WA0000-1.jpg"/>
          <p:cNvPicPr/>
          <p:nvPr/>
        </p:nvPicPr>
        <p:blipFill>
          <a:blip r:embed="rId2" cstate="print"/>
          <a:srcRect l="6514" t="36768" r="5185" b="36920"/>
          <a:stretch>
            <a:fillRect/>
          </a:stretch>
        </p:blipFill>
        <p:spPr bwMode="auto">
          <a:xfrm>
            <a:off x="285720" y="5929330"/>
            <a:ext cx="1428760" cy="571504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9 Marcador de contenido"/>
          <p:cNvSpPr txBox="1">
            <a:spLocks/>
          </p:cNvSpPr>
          <p:nvPr/>
        </p:nvSpPr>
        <p:spPr>
          <a:xfrm>
            <a:off x="357158" y="285728"/>
            <a:ext cx="8215370" cy="857256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ca-ES" sz="5800" b="1" dirty="0" smtClean="0">
                <a:solidFill>
                  <a:srgbClr val="0099FF"/>
                </a:solidFill>
              </a:rPr>
              <a:t>El PRODUCTE</a:t>
            </a:r>
            <a:endParaRPr kumimoji="0" lang="ca-ES" sz="5800" b="1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n 8" descr="https://elcargol.com/images/noticies26/vilabicis.jpg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00108"/>
            <a:ext cx="5429288" cy="2857520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857892"/>
            <a:ext cx="7991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357290" y="5143512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dirty="0" smtClean="0">
                <a:hlinkClick r:id="rId5"/>
              </a:rPr>
              <a:t>https://www.rtvvilafranca.cat/2018/05/vilabicis-solidaries-acaba-amb-el-lliurament-de-les-bicicletes-a-actua-i-nou-set/</a:t>
            </a:r>
            <a:endParaRPr lang="es-ES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1000100" y="471488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solidFill>
                  <a:srgbClr val="0070C0"/>
                </a:solidFill>
              </a:rPr>
              <a:t>https://www.rtvvilafranca.cat/programa/el-reportatge/f/30951-201909/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00100" y="428625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Per ampliar informació sobre el projecte: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8001056" cy="342902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a-ES" sz="1800" dirty="0" smtClean="0"/>
              <a:t>Donant a conèixer el nostre projecte per aconseguir bicicletes en desús</a:t>
            </a:r>
            <a:r>
              <a:rPr lang="ca-ES" sz="1800" dirty="0" smtClean="0"/>
              <a:t>.</a:t>
            </a:r>
          </a:p>
          <a:p>
            <a:pPr algn="just">
              <a:spcBef>
                <a:spcPts val="600"/>
              </a:spcBef>
              <a:buNone/>
            </a:pPr>
            <a:endParaRPr lang="ca-ES" sz="1800" dirty="0" smtClean="0"/>
          </a:p>
          <a:p>
            <a:pPr algn="just">
              <a:spcBef>
                <a:spcPts val="600"/>
              </a:spcBef>
            </a:pPr>
            <a:r>
              <a:rPr lang="ca-ES" sz="1800" dirty="0" smtClean="0"/>
              <a:t>Fent servir la bicicleta sempre que pugueu i sigui segur, per anar a l’institut, per passejar o per a fer esport. Així estareu contribuint a crear consciència i a promoure  que s’estableixen altres mesures com més carrils i aparcaments per a bicis, limitació de velocitat per vehicles a motor</a:t>
            </a:r>
            <a:r>
              <a:rPr lang="ca-ES" sz="1800" dirty="0" smtClean="0"/>
              <a:t>,...</a:t>
            </a:r>
          </a:p>
          <a:p>
            <a:pPr algn="just">
              <a:spcBef>
                <a:spcPts val="600"/>
              </a:spcBef>
              <a:buNone/>
            </a:pPr>
            <a:endParaRPr lang="ca-ES" sz="1800" dirty="0" smtClean="0"/>
          </a:p>
          <a:p>
            <a:pPr algn="just">
              <a:spcBef>
                <a:spcPts val="600"/>
              </a:spcBef>
            </a:pPr>
            <a:r>
              <a:rPr lang="ca-ES" sz="1800" dirty="0" smtClean="0"/>
              <a:t>Prenem vosaltres mateixos iniciatives com organitzar cursos de seguritat viaria, </a:t>
            </a:r>
            <a:r>
              <a:rPr lang="ca-ES" sz="1800" dirty="0" err="1" smtClean="0"/>
              <a:t>bicicletades</a:t>
            </a:r>
            <a:r>
              <a:rPr lang="ca-ES" sz="1800" dirty="0" smtClean="0"/>
              <a:t> populars i proposant activitats també al vostre </a:t>
            </a:r>
            <a:r>
              <a:rPr lang="ca-ES" sz="1800" dirty="0" smtClean="0"/>
              <a:t>centre. </a:t>
            </a:r>
            <a:endParaRPr lang="ca-ES" sz="1800" dirty="0" smtClean="0"/>
          </a:p>
          <a:p>
            <a:pPr algn="just">
              <a:spcBef>
                <a:spcPts val="600"/>
              </a:spcBef>
              <a:buNone/>
            </a:pPr>
            <a:endParaRPr lang="ca-ES" sz="1800" dirty="0" smtClean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39784"/>
          </a:xfrm>
        </p:spPr>
        <p:txBody>
          <a:bodyPr/>
          <a:lstStyle/>
          <a:p>
            <a:r>
              <a:rPr lang="ca-ES" dirty="0" smtClean="0">
                <a:solidFill>
                  <a:srgbClr val="0099FF"/>
                </a:solidFill>
              </a:rPr>
              <a:t>Com podeu col·laborar?</a:t>
            </a:r>
            <a:endParaRPr lang="ca-ES" dirty="0">
              <a:solidFill>
                <a:srgbClr val="0099FF"/>
              </a:solidFill>
            </a:endParaRPr>
          </a:p>
        </p:txBody>
      </p:sp>
      <p:pic>
        <p:nvPicPr>
          <p:cNvPr id="12" name="11 Imagen" descr="C:\Users\Sandra\AppData\Local\Microsoft\Windows\Temporary Internet Files\Content.Word\IMG-20180115-WA0000-1.jpg"/>
          <p:cNvPicPr/>
          <p:nvPr/>
        </p:nvPicPr>
        <p:blipFill>
          <a:blip r:embed="rId2" cstate="print"/>
          <a:srcRect l="6514" t="36768" r="5185" b="36920"/>
          <a:stretch>
            <a:fillRect/>
          </a:stretch>
        </p:blipFill>
        <p:spPr bwMode="auto">
          <a:xfrm>
            <a:off x="285720" y="5929330"/>
            <a:ext cx="1428760" cy="571504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8 Título"/>
          <p:cNvSpPr txBox="1">
            <a:spLocks/>
          </p:cNvSpPr>
          <p:nvPr/>
        </p:nvSpPr>
        <p:spPr>
          <a:xfrm>
            <a:off x="3286116" y="4786322"/>
            <a:ext cx="5072098" cy="939784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MOLTES GRÀCIES PER LA VOSTRA ATENCIÓ!</a:t>
            </a:r>
            <a:endParaRPr kumimoji="0" lang="ca-ES" sz="4100" b="1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Resultat d'imatges de GRACIES PER LA VOSTRA ATENCI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857760"/>
            <a:ext cx="1214446" cy="1019945"/>
          </a:xfrm>
          <a:prstGeom prst="rect">
            <a:avLst/>
          </a:prstGeom>
          <a:noFill/>
        </p:spPr>
      </p:pic>
      <p:pic>
        <p:nvPicPr>
          <p:cNvPr id="13" name="12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857892"/>
            <a:ext cx="7991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sa\Documents\A 2018 - 2019\GESTIÓ\educacio_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86190"/>
            <a:ext cx="2561957" cy="590553"/>
          </a:xfrm>
          <a:prstGeom prst="rect">
            <a:avLst/>
          </a:prstGeom>
          <a:noFill/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785786" y="2714620"/>
            <a:ext cx="7772400" cy="2362584"/>
          </a:xfrm>
        </p:spPr>
        <p:txBody>
          <a:bodyPr>
            <a:normAutofit/>
          </a:bodyPr>
          <a:lstStyle/>
          <a:p>
            <a:pPr algn="l"/>
            <a:r>
              <a:rPr lang="ca-ES" dirty="0" smtClean="0"/>
              <a:t>Organitza:	</a:t>
            </a:r>
          </a:p>
        </p:txBody>
      </p:sp>
      <p:sp>
        <p:nvSpPr>
          <p:cNvPr id="13" name="12 Título"/>
          <p:cNvSpPr>
            <a:spLocks noGrp="1"/>
          </p:cNvSpPr>
          <p:nvPr>
            <p:ph type="ctrTitle"/>
          </p:nvPr>
        </p:nvSpPr>
        <p:spPr>
          <a:xfrm>
            <a:off x="3357554" y="1071546"/>
            <a:ext cx="5026406" cy="1306895"/>
          </a:xfrm>
        </p:spPr>
        <p:txBody>
          <a:bodyPr>
            <a:normAutofit/>
          </a:bodyPr>
          <a:lstStyle/>
          <a:p>
            <a:r>
              <a:rPr lang="ca-ES" sz="4400" dirty="0" smtClean="0"/>
              <a:t>	</a:t>
            </a:r>
            <a:r>
              <a:rPr lang="ca-ES" sz="2800" dirty="0" smtClean="0">
                <a:solidFill>
                  <a:schemeClr val="tx1"/>
                </a:solidFill>
              </a:rPr>
              <a:t>Pla de Transició al Treball Vilafranca del Penedès</a:t>
            </a:r>
            <a:endParaRPr lang="ca-ES" sz="2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Rosa\Documents\A 2018 - 2019\GESTIÓ\Logotip_institut_verd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70687"/>
            <a:ext cx="2143140" cy="884615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500174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Rosa\Documents\A2019-2020\GESTIÓ\Ocupació_colo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429000"/>
            <a:ext cx="18526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Sandra\AppData\Local\Microsoft\Windows\Temporary Internet Files\Content.Word\IMG-20180115-WA0000-1.jpg"/>
          <p:cNvPicPr/>
          <p:nvPr/>
        </p:nvPicPr>
        <p:blipFill>
          <a:blip r:embed="rId2" cstate="print"/>
          <a:srcRect l="6514" t="36768" r="5185" b="36920"/>
          <a:stretch>
            <a:fillRect/>
          </a:stretch>
        </p:blipFill>
        <p:spPr bwMode="auto">
          <a:xfrm>
            <a:off x="285720" y="5857892"/>
            <a:ext cx="1428760" cy="642942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143932" cy="128588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ca-ES" sz="2400" dirty="0" smtClean="0"/>
              <a:t>Joves que estem fent un Pla de Transició al Treball, </a:t>
            </a:r>
            <a:r>
              <a:rPr lang="ca-ES" sz="2400" dirty="0" err="1" smtClean="0"/>
              <a:t>PTT</a:t>
            </a:r>
            <a:r>
              <a:rPr lang="ca-ES" sz="2400" dirty="0" smtClean="0"/>
              <a:t>, en l’especialitat de fabricació mecànica i instal·lacions electrotècniques.</a:t>
            </a:r>
          </a:p>
          <a:p>
            <a:pPr algn="just">
              <a:buNone/>
            </a:pPr>
            <a:endParaRPr lang="ca-ES" sz="2400" dirty="0" smtClean="0"/>
          </a:p>
          <a:p>
            <a:pPr algn="just"/>
            <a:endParaRPr lang="ca-ES" sz="2400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endParaRPr lang="ca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39784"/>
          </a:xfrm>
        </p:spPr>
        <p:txBody>
          <a:bodyPr/>
          <a:lstStyle/>
          <a:p>
            <a:r>
              <a:rPr lang="ca-ES" dirty="0" smtClean="0">
                <a:solidFill>
                  <a:srgbClr val="0099FF"/>
                </a:solidFill>
              </a:rPr>
              <a:t>Qui som?</a:t>
            </a:r>
            <a:endParaRPr lang="ca-ES" dirty="0">
              <a:solidFill>
                <a:srgbClr val="0099FF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857892"/>
            <a:ext cx="7991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osa\Documents\A2019-2020\FOTOS\FOTO GRUP.jpg"/>
          <p:cNvPicPr>
            <a:picLocks noChangeAspect="1" noChangeArrowheads="1"/>
          </p:cNvPicPr>
          <p:nvPr/>
        </p:nvPicPr>
        <p:blipFill>
          <a:blip r:embed="rId4" cstate="print"/>
          <a:srcRect t="18621" b="11033"/>
          <a:stretch>
            <a:fillRect/>
          </a:stretch>
        </p:blipFill>
        <p:spPr bwMode="auto">
          <a:xfrm>
            <a:off x="1714479" y="2285992"/>
            <a:ext cx="609316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00034" y="500042"/>
            <a:ext cx="8143932" cy="185738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ca-ES" sz="2400" dirty="0" smtClean="0"/>
          </a:p>
          <a:p>
            <a:pPr algn="just">
              <a:lnSpc>
                <a:spcPct val="170000"/>
              </a:lnSpc>
            </a:pPr>
            <a:r>
              <a:rPr lang="ca-ES" sz="3400" dirty="0" smtClean="0"/>
              <a:t>Aquest curs ens permet aprendre un ofici i millorar les nostres competències per fer l’any vinent un cicle formatiu de grau mig o incorporar-nos al mercat laboral. Els Itineraris són personalitzats.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endParaRPr lang="ca-ES" dirty="0"/>
          </a:p>
        </p:txBody>
      </p:sp>
      <p:pic>
        <p:nvPicPr>
          <p:cNvPr id="2" name="Picture 3" descr="C:\Users\Rosa\Documents\A 2017 - 2018\FOTOS\TALLER 1 pet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3929091" cy="2786082"/>
          </a:xfrm>
          <a:prstGeom prst="rect">
            <a:avLst/>
          </a:prstGeom>
          <a:noFill/>
        </p:spPr>
      </p:pic>
      <p:pic>
        <p:nvPicPr>
          <p:cNvPr id="1028" name="Picture 4" descr="C:\Users\Rosa\Documents\A 2017 - 2018\FOTOS\soldadura pet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428868"/>
            <a:ext cx="2214578" cy="2952770"/>
          </a:xfrm>
          <a:prstGeom prst="rect">
            <a:avLst/>
          </a:prstGeom>
          <a:noFill/>
        </p:spPr>
      </p:pic>
      <p:pic>
        <p:nvPicPr>
          <p:cNvPr id="13" name="12 Imagen" descr="C:\Users\Sandra\AppData\Local\Microsoft\Windows\Temporary Internet Files\Content.Word\IMG-20180115-WA0000-1.jpg"/>
          <p:cNvPicPr/>
          <p:nvPr/>
        </p:nvPicPr>
        <p:blipFill>
          <a:blip r:embed="rId4" cstate="print"/>
          <a:srcRect l="6514" t="36768" r="5185" b="36920"/>
          <a:stretch>
            <a:fillRect/>
          </a:stretch>
        </p:blipFill>
        <p:spPr bwMode="auto">
          <a:xfrm>
            <a:off x="285720" y="5929330"/>
            <a:ext cx="1428760" cy="571504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857892"/>
            <a:ext cx="7991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Sandra\AppData\Local\Microsoft\Windows\Temporary Internet Files\Content.Word\IMG-20180115-WA0000-1.jpg"/>
          <p:cNvPicPr/>
          <p:nvPr/>
        </p:nvPicPr>
        <p:blipFill>
          <a:blip r:embed="rId2" cstate="print"/>
          <a:srcRect l="6514" t="36768" r="5185" b="36920"/>
          <a:stretch>
            <a:fillRect/>
          </a:stretch>
        </p:blipFill>
        <p:spPr bwMode="auto">
          <a:xfrm>
            <a:off x="285720" y="5929330"/>
            <a:ext cx="1428760" cy="571504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00108"/>
            <a:ext cx="8143932" cy="171451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ca-ES" sz="4000" b="1" dirty="0" smtClean="0"/>
              <a:t>IES ALT PENEDÈS</a:t>
            </a:r>
          </a:p>
          <a:p>
            <a:pPr algn="just">
              <a:lnSpc>
                <a:spcPct val="160000"/>
              </a:lnSpc>
              <a:buNone/>
            </a:pPr>
            <a:r>
              <a:rPr lang="ca-ES" sz="2400" b="1" dirty="0" smtClean="0"/>
              <a:t>	</a:t>
            </a:r>
            <a:r>
              <a:rPr lang="ca-ES" sz="2400" dirty="0" smtClean="0"/>
              <a:t>Av. Tarragona, s/n. 08720 Vilafranca del Penedès</a:t>
            </a:r>
            <a:endParaRPr lang="ca-ES" sz="2400" b="1" dirty="0" smtClean="0"/>
          </a:p>
          <a:p>
            <a:pPr>
              <a:buNone/>
            </a:pPr>
            <a:r>
              <a:rPr lang="ca-ES" sz="2400" dirty="0" smtClean="0"/>
              <a:t>	Tel. 		93 817 17 19 </a:t>
            </a:r>
          </a:p>
          <a:p>
            <a:pPr>
              <a:buNone/>
            </a:pPr>
            <a:r>
              <a:rPr lang="ca-ES" sz="2400" dirty="0" smtClean="0"/>
              <a:t>	Correu: 	</a:t>
            </a:r>
            <a:r>
              <a:rPr lang="ca-ES" sz="2400" dirty="0" smtClean="0">
                <a:hlinkClick r:id="rId3"/>
              </a:rPr>
              <a:t>a8960023@</a:t>
            </a:r>
            <a:r>
              <a:rPr lang="ca-ES" sz="2400" dirty="0" err="1" smtClean="0">
                <a:hlinkClick r:id="rId3"/>
              </a:rPr>
              <a:t>xtec.cat</a:t>
            </a:r>
            <a:endParaRPr lang="ca-ES" sz="2400" dirty="0" smtClean="0"/>
          </a:p>
          <a:p>
            <a:pPr algn="just">
              <a:lnSpc>
                <a:spcPct val="160000"/>
              </a:lnSpc>
            </a:pPr>
            <a:endParaRPr lang="ca-ES" sz="2400" dirty="0" smtClean="0"/>
          </a:p>
          <a:p>
            <a:pPr algn="just">
              <a:buNone/>
            </a:pPr>
            <a:endParaRPr lang="ca-ES" sz="2400" dirty="0" smtClean="0"/>
          </a:p>
          <a:p>
            <a:pPr algn="just"/>
            <a:endParaRPr lang="ca-ES" sz="2400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endParaRPr lang="ca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39784"/>
          </a:xfrm>
        </p:spPr>
        <p:txBody>
          <a:bodyPr/>
          <a:lstStyle/>
          <a:p>
            <a:r>
              <a:rPr lang="ca-ES" dirty="0" smtClean="0">
                <a:solidFill>
                  <a:srgbClr val="0099FF"/>
                </a:solidFill>
              </a:rPr>
              <a:t>On som?</a:t>
            </a:r>
            <a:endParaRPr lang="ca-ES" dirty="0">
              <a:solidFill>
                <a:srgbClr val="0099FF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I:\4 CFO FRANCESC LAYRET\4.13.RODRÍGUEZ, Teresa\PTT 2016 - 2017\IES Alt Penedès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472" y="3214686"/>
            <a:ext cx="7992888" cy="232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Rosa\Documents\A 2018 - 2019\GESTIÓ\Logotip_institut_verd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071546"/>
            <a:ext cx="2428892" cy="1002564"/>
          </a:xfrm>
          <a:prstGeom prst="rect">
            <a:avLst/>
          </a:prstGeom>
          <a:noFill/>
        </p:spPr>
      </p:pic>
      <p:pic>
        <p:nvPicPr>
          <p:cNvPr id="12" name="11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5857892"/>
            <a:ext cx="7991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57158" y="1643050"/>
            <a:ext cx="4714908" cy="35719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</a:pPr>
            <a:r>
              <a:rPr lang="ca-ES" sz="2400" dirty="0" smtClean="0"/>
              <a:t>El nostre objectiu és recuperar bicicletes en desús. 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</a:pPr>
            <a:r>
              <a:rPr lang="ca-ES" sz="2400" dirty="0" smtClean="0"/>
              <a:t>Reparar-les i pintar-les de color groc (amb la col·laboració amb el </a:t>
            </a:r>
            <a:r>
              <a:rPr lang="ca-ES" sz="2400" dirty="0" err="1" smtClean="0"/>
              <a:t>PFI-FIAP</a:t>
            </a:r>
            <a:r>
              <a:rPr lang="ca-ES" sz="2400" dirty="0" smtClean="0"/>
              <a:t> Auxiliar de pintura).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</a:pPr>
            <a:r>
              <a:rPr lang="ca-ES" sz="2400" dirty="0" smtClean="0"/>
              <a:t>Donar-les a col·lectius de persones amb necessitats de transport per anar a treballar o per anar a  l'institut.  </a:t>
            </a:r>
          </a:p>
          <a:p>
            <a:pPr algn="just">
              <a:buNone/>
            </a:pPr>
            <a:endParaRPr lang="ca-ES" sz="2400" dirty="0" smtClean="0"/>
          </a:p>
          <a:p>
            <a:pPr algn="just"/>
            <a:endParaRPr lang="ca-ES" sz="2400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939784"/>
          </a:xfrm>
        </p:spPr>
        <p:txBody>
          <a:bodyPr/>
          <a:lstStyle/>
          <a:p>
            <a:r>
              <a:rPr lang="ca-ES" dirty="0" smtClean="0">
                <a:solidFill>
                  <a:srgbClr val="0099FF"/>
                </a:solidFill>
              </a:rPr>
              <a:t>En què consisteix el nostre projecte?</a:t>
            </a:r>
            <a:endParaRPr lang="ca-ES" dirty="0">
              <a:solidFill>
                <a:srgbClr val="0099FF"/>
              </a:solidFill>
            </a:endParaRPr>
          </a:p>
        </p:txBody>
      </p:sp>
      <p:pic>
        <p:nvPicPr>
          <p:cNvPr id="12" name="11 Imagen" descr="C:\Users\Sandra\AppData\Local\Microsoft\Windows\Temporary Internet Files\Content.Word\IMG-20180115-WA0000-1.jpg"/>
          <p:cNvPicPr/>
          <p:nvPr/>
        </p:nvPicPr>
        <p:blipFill>
          <a:blip r:embed="rId2" cstate="print"/>
          <a:srcRect l="6514" t="36768" r="5185" b="36920"/>
          <a:stretch>
            <a:fillRect/>
          </a:stretch>
        </p:blipFill>
        <p:spPr bwMode="auto">
          <a:xfrm>
            <a:off x="285720" y="5929330"/>
            <a:ext cx="1428760" cy="571504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00240"/>
            <a:ext cx="3071890" cy="230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857892"/>
            <a:ext cx="7991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2428868"/>
            <a:ext cx="8215370" cy="300039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ca-ES" sz="2400" dirty="0" smtClean="0"/>
              <a:t>Per nosaltres és molt motivador oferir un servei a la comunitat, a més de facilitar el nostre aprenentatge. 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El coneixement també té una dimensió ètica i farem tallers per transmetre allò que hem après.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Les bicicletes restaurades es donen a les cooperatives d’iniciativa social Nou Set i Actua. </a:t>
            </a:r>
          </a:p>
          <a:p>
            <a:pPr algn="just">
              <a:buNone/>
            </a:pPr>
            <a:endParaRPr lang="ca-ES" sz="2400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/>
          </a:p>
        </p:txBody>
      </p:sp>
      <p:pic>
        <p:nvPicPr>
          <p:cNvPr id="13" name="12 Imagen" descr="aprenentatge serv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57166"/>
            <a:ext cx="2357454" cy="1832524"/>
          </a:xfrm>
          <a:prstGeom prst="rect">
            <a:avLst/>
          </a:prstGeom>
        </p:spPr>
      </p:pic>
      <p:pic>
        <p:nvPicPr>
          <p:cNvPr id="15" name="14 Imagen" descr="C:\Users\Sandra\AppData\Local\Microsoft\Windows\Temporary Internet Files\Content.Word\IMG-20180115-WA0000-1.jpg"/>
          <p:cNvPicPr/>
          <p:nvPr/>
        </p:nvPicPr>
        <p:blipFill>
          <a:blip r:embed="rId3" cstate="print"/>
          <a:srcRect l="6514" t="36768" r="5185" b="36920"/>
          <a:stretch>
            <a:fillRect/>
          </a:stretch>
        </p:blipFill>
        <p:spPr bwMode="auto">
          <a:xfrm>
            <a:off x="285720" y="5929330"/>
            <a:ext cx="1428760" cy="571504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9 Marcador de contenido"/>
          <p:cNvSpPr txBox="1">
            <a:spLocks/>
          </p:cNvSpPr>
          <p:nvPr/>
        </p:nvSpPr>
        <p:spPr>
          <a:xfrm>
            <a:off x="285720" y="1214422"/>
            <a:ext cx="5143536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ca-ES" sz="3600" b="1" dirty="0" smtClean="0">
                <a:solidFill>
                  <a:srgbClr val="0099FF"/>
                </a:solidFill>
              </a:rPr>
              <a:t> DIMENSIÓ ÈTICA</a:t>
            </a:r>
            <a:endParaRPr kumimoji="0" lang="ca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3600" b="0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99FF"/>
                </a:solidFill>
              </a:rPr>
              <a:t>Per què ho fem?</a:t>
            </a:r>
            <a:endParaRPr lang="ca-ES" dirty="0">
              <a:solidFill>
                <a:srgbClr val="0099FF"/>
              </a:solidFill>
            </a:endParaRPr>
          </a:p>
        </p:txBody>
      </p:sp>
      <p:pic>
        <p:nvPicPr>
          <p:cNvPr id="11" name="10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857892"/>
            <a:ext cx="7991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57158" y="2071678"/>
            <a:ext cx="8429684" cy="307183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a-ES" sz="2400" dirty="0" smtClean="0"/>
              <a:t>Tothom té dret a desplaçar-se lliurement.</a:t>
            </a:r>
          </a:p>
          <a:p>
            <a:pPr algn="just">
              <a:buNone/>
            </a:pPr>
            <a:endParaRPr lang="ca-ES" sz="2400" dirty="0" smtClean="0"/>
          </a:p>
          <a:p>
            <a:pPr algn="just"/>
            <a:r>
              <a:rPr lang="ca-ES" sz="2400" dirty="0" smtClean="0"/>
              <a:t>Ara bé, aquest dret individual s’ha de exercir de manera responsable considerant l’impacte sobre el benestar de les persones i en el medi ambient.</a:t>
            </a:r>
          </a:p>
          <a:p>
            <a:pPr algn="just"/>
            <a:endParaRPr lang="ca-ES" sz="2400" dirty="0" smtClean="0"/>
          </a:p>
          <a:p>
            <a:pPr algn="just"/>
            <a:r>
              <a:rPr lang="ca-ES" sz="2400" dirty="0" smtClean="0"/>
              <a:t>Moure’ns en bicicleta ens ajudarà a tenir ciutats més tranquil·les i a respirar un aire més pur.</a:t>
            </a:r>
          </a:p>
          <a:p>
            <a:pPr algn="just"/>
            <a:endParaRPr lang="ca-ES" sz="2400" dirty="0" smtClean="0"/>
          </a:p>
          <a:p>
            <a:pPr algn="just"/>
            <a:r>
              <a:rPr lang="ca-ES" sz="2400" dirty="0" smtClean="0"/>
              <a:t>A més, fer exercici sempre és saludable.</a:t>
            </a:r>
          </a:p>
          <a:p>
            <a:pPr algn="just">
              <a:lnSpc>
                <a:spcPct val="160000"/>
              </a:lnSpc>
              <a:buNone/>
            </a:pPr>
            <a:endParaRPr lang="ca-ES" sz="2400" dirty="0" smtClean="0"/>
          </a:p>
        </p:txBody>
      </p:sp>
      <p:pic>
        <p:nvPicPr>
          <p:cNvPr id="15" name="14 Imagen" descr="C:\Users\Sandra\AppData\Local\Microsoft\Windows\Temporary Internet Files\Content.Word\IMG-20180115-WA0000-1.jpg"/>
          <p:cNvPicPr/>
          <p:nvPr/>
        </p:nvPicPr>
        <p:blipFill>
          <a:blip r:embed="rId2" cstate="print"/>
          <a:srcRect l="6514" t="36768" r="5185" b="36920"/>
          <a:stretch>
            <a:fillRect/>
          </a:stretch>
        </p:blipFill>
        <p:spPr bwMode="auto">
          <a:xfrm>
            <a:off x="285720" y="5929330"/>
            <a:ext cx="1428760" cy="571504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9 Marcador de contenido"/>
          <p:cNvSpPr txBox="1">
            <a:spLocks/>
          </p:cNvSpPr>
          <p:nvPr/>
        </p:nvSpPr>
        <p:spPr>
          <a:xfrm>
            <a:off x="142844" y="642918"/>
            <a:ext cx="5214974" cy="107157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ca-ES" sz="4500" b="1" dirty="0" smtClean="0">
                <a:solidFill>
                  <a:srgbClr val="3399FF"/>
                </a:solidFill>
              </a:rPr>
              <a:t>	</a:t>
            </a:r>
            <a:r>
              <a:rPr kumimoji="0" lang="ca-ES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MOBILITAT</a:t>
            </a:r>
            <a:r>
              <a:rPr kumimoji="0" lang="ca-ES" sz="5800" b="1" i="0" u="none" strike="noStrike" kern="1200" cap="none" spc="0" normalizeH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SOSTENIBLE</a:t>
            </a:r>
            <a:endParaRPr kumimoji="0" lang="ca-ES" sz="5800" b="1" i="0" u="none" strike="noStrike" kern="120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3" name="Picture 1" descr="C:\Users\Rosa\AppData\Local\Temp\bici sostenible.png"/>
          <p:cNvPicPr>
            <a:picLocks noChangeAspect="1" noChangeArrowheads="1"/>
          </p:cNvPicPr>
          <p:nvPr/>
        </p:nvPicPr>
        <p:blipFill>
          <a:blip r:embed="rId3"/>
          <a:srcRect l="12858" t="12756" r="14278"/>
          <a:stretch>
            <a:fillRect/>
          </a:stretch>
        </p:blipFill>
        <p:spPr bwMode="auto">
          <a:xfrm>
            <a:off x="5286380" y="214290"/>
            <a:ext cx="3071834" cy="2059713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857892"/>
            <a:ext cx="8705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858148" y="5786454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214282" y="2143116"/>
            <a:ext cx="8143932" cy="3000396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ca-ES" sz="2400" dirty="0" smtClean="0"/>
              <a:t>Reciclant tornem a introduir articles que ja havien arribat al final de la seva vida útil perquè puguin ser usats novament.</a:t>
            </a:r>
          </a:p>
          <a:p>
            <a:pPr algn="just">
              <a:lnSpc>
                <a:spcPct val="160000"/>
              </a:lnSpc>
            </a:pPr>
            <a:r>
              <a:rPr lang="ca-ES" sz="2400" dirty="0" smtClean="0"/>
              <a:t>Reciclant també protegim el medi ambient i reduint la contaminació. </a:t>
            </a:r>
          </a:p>
          <a:p>
            <a:pPr algn="just">
              <a:buNone/>
            </a:pPr>
            <a:endParaRPr lang="ca-ES" sz="2400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/>
          </a:p>
        </p:txBody>
      </p:sp>
      <p:pic>
        <p:nvPicPr>
          <p:cNvPr id="15" name="14 Imagen" descr="C:\Users\Sandra\AppData\Local\Microsoft\Windows\Temporary Internet Files\Content.Word\IMG-20180115-WA0000-1.jpg"/>
          <p:cNvPicPr/>
          <p:nvPr/>
        </p:nvPicPr>
        <p:blipFill>
          <a:blip r:embed="rId2" cstate="print"/>
          <a:srcRect l="6514" t="36768" r="5185" b="36920"/>
          <a:stretch>
            <a:fillRect/>
          </a:stretch>
        </p:blipFill>
        <p:spPr bwMode="auto">
          <a:xfrm>
            <a:off x="285720" y="5929330"/>
            <a:ext cx="1428760" cy="571504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9 Marcador de contenido"/>
          <p:cNvSpPr txBox="1">
            <a:spLocks/>
          </p:cNvSpPr>
          <p:nvPr/>
        </p:nvSpPr>
        <p:spPr>
          <a:xfrm>
            <a:off x="785786" y="1071546"/>
            <a:ext cx="3857652" cy="714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ca-ES" sz="4400" b="1" i="0" u="none" strike="noStrike" kern="1200" cap="none" spc="0" normalizeH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RECICLATGE</a:t>
            </a:r>
            <a:endParaRPr kumimoji="0" lang="ca-E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800" b="0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4" name="Picture 6" descr="Resultat d'imatges de medi ambient reciclat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66"/>
            <a:ext cx="1857388" cy="1857388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857892"/>
            <a:ext cx="7991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99FF"/>
                </a:solidFill>
              </a:rPr>
              <a:t>Com ens organitzem?</a:t>
            </a:r>
            <a:endParaRPr lang="ca-ES" dirty="0">
              <a:solidFill>
                <a:srgbClr val="0099FF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693"/>
          <a:stretch>
            <a:fillRect/>
          </a:stretch>
        </p:blipFill>
        <p:spPr bwMode="auto">
          <a:xfrm>
            <a:off x="1714480" y="1928802"/>
            <a:ext cx="612122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9 Marcador de contenido"/>
          <p:cNvSpPr txBox="1">
            <a:spLocks/>
          </p:cNvSpPr>
          <p:nvPr/>
        </p:nvSpPr>
        <p:spPr>
          <a:xfrm>
            <a:off x="571472" y="1285860"/>
            <a:ext cx="3357586" cy="64294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Simulació d’empresa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ca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ca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3108" y="2857496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Tutora, Teresa</a:t>
            </a:r>
            <a:endParaRPr lang="ca-ES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357686" y="2857496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Alumnes, </a:t>
            </a:r>
            <a:r>
              <a:rPr lang="ca-ES" sz="1100" dirty="0" err="1" smtClean="0"/>
              <a:t>Larenz</a:t>
            </a:r>
            <a:r>
              <a:rPr lang="ca-ES" sz="1100" dirty="0" smtClean="0"/>
              <a:t>, Joel</a:t>
            </a:r>
            <a:endParaRPr lang="ca-ES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571736" y="421481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Alumne, Genís</a:t>
            </a:r>
            <a:endParaRPr lang="ca-ES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214810" y="4286256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Alumne, Mustafa</a:t>
            </a:r>
            <a:endParaRPr lang="ca-ES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00760" y="4214819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Mecànic de bicicletes, Llibert</a:t>
            </a:r>
            <a:endParaRPr lang="ca-ES" sz="1100" dirty="0"/>
          </a:p>
        </p:txBody>
      </p:sp>
      <p:pic>
        <p:nvPicPr>
          <p:cNvPr id="11" name="10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78645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786710" y="5715016"/>
            <a:ext cx="1071570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</a:t>
            </a: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Transició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 </a:t>
            </a: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Treball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a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Vilafranca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del Penedès</a:t>
            </a: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 descr="C:\Users\Sandra\AppData\Local\Microsoft\Windows\Temporary Internet Files\Content.Word\IMG-20180115-WA0000-1.jpg"/>
          <p:cNvPicPr/>
          <p:nvPr/>
        </p:nvPicPr>
        <p:blipFill>
          <a:blip r:embed="rId4" cstate="print"/>
          <a:srcRect l="6514" t="36768" r="5185" b="36920"/>
          <a:stretch>
            <a:fillRect/>
          </a:stretch>
        </p:blipFill>
        <p:spPr bwMode="auto">
          <a:xfrm>
            <a:off x="285720" y="5857892"/>
            <a:ext cx="1428760" cy="642942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5720" y="6500834"/>
            <a:ext cx="1643074" cy="357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a-ES" sz="13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cs typeface="Arial" pitchFamily="34" charset="0"/>
              </a:rPr>
              <a:t>VilaBicis Solidàries</a:t>
            </a:r>
            <a:endParaRPr kumimoji="0" lang="ca-ES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8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FFF00"/>
      </a:accent1>
      <a:accent2>
        <a:srgbClr val="00B05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585</Words>
  <Application>Microsoft Office PowerPoint</Application>
  <PresentationFormat>Presentación en pantalla (4:3)</PresentationFormat>
  <Paragraphs>163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Concurrencia</vt:lpstr>
      <vt:lpstr>VilaBicis Solidàries</vt:lpstr>
      <vt:lpstr>Qui som?</vt:lpstr>
      <vt:lpstr>Diapositiva 3</vt:lpstr>
      <vt:lpstr>On som?</vt:lpstr>
      <vt:lpstr>En què consisteix el nostre projecte?</vt:lpstr>
      <vt:lpstr>Per què ho fem?</vt:lpstr>
      <vt:lpstr>Diapositiva 7</vt:lpstr>
      <vt:lpstr>Diapositiva 8</vt:lpstr>
      <vt:lpstr>Com ens organitzem?</vt:lpstr>
      <vt:lpstr>Diapositiva 10</vt:lpstr>
      <vt:lpstr>Diapositiva 11</vt:lpstr>
      <vt:lpstr>Com podeu col·laborar?</vt:lpstr>
      <vt:lpstr> Pla de Transició al Treball Vilafranca del Penedès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</dc:creator>
  <cp:lastModifiedBy>Rosa</cp:lastModifiedBy>
  <cp:revision>115</cp:revision>
  <dcterms:created xsi:type="dcterms:W3CDTF">2016-11-26T16:01:19Z</dcterms:created>
  <dcterms:modified xsi:type="dcterms:W3CDTF">2020-01-27T12:34:21Z</dcterms:modified>
</cp:coreProperties>
</file>