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101" d="100"/>
          <a:sy n="101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77427D-2262-4B00-8317-5515C8D9226D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822D2F-C5BB-458D-8FE6-D5AC726B0FC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altpenedes.ca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708476"/>
            <a:ext cx="3672407" cy="1702160"/>
          </a:xfrm>
        </p:spPr>
        <p:txBody>
          <a:bodyPr>
            <a:normAutofit/>
          </a:bodyPr>
          <a:lstStyle/>
          <a:p>
            <a:r>
              <a:rPr lang="es-ES" dirty="0"/>
              <a:t>PROJECTE SOSTENIBILITAT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err="1"/>
              <a:t>Curs</a:t>
            </a:r>
            <a:r>
              <a:rPr lang="es-ES" b="1" dirty="0"/>
              <a:t> 2017-2018</a:t>
            </a:r>
          </a:p>
        </p:txBody>
      </p:sp>
      <p:pic>
        <p:nvPicPr>
          <p:cNvPr id="4" name="3 Imagen" descr="Resultado de imagen de cambio clim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2000" contras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324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L’Hort</a:t>
            </a:r>
            <a:endParaRPr lang="es-ES" b="1" dirty="0"/>
          </a:p>
          <a:p>
            <a:pPr marL="68580" indent="0">
              <a:buNone/>
            </a:pP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3683901" cy="276292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8" y="2065158"/>
            <a:ext cx="3165816" cy="4221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10" y="4207456"/>
            <a:ext cx="3456384" cy="22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3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720080"/>
          </a:xfrm>
        </p:spPr>
        <p:txBody>
          <a:bodyPr/>
          <a:lstStyle/>
          <a:p>
            <a:r>
              <a:rPr lang="es-ES" b="1" dirty="0"/>
              <a:t>I </a:t>
            </a:r>
            <a:r>
              <a:rPr lang="es-ES" b="1" dirty="0" err="1"/>
              <a:t>molts</a:t>
            </a:r>
            <a:r>
              <a:rPr lang="es-ES" b="1" dirty="0"/>
              <a:t> </a:t>
            </a:r>
            <a:r>
              <a:rPr lang="es-ES" b="1" dirty="0" err="1"/>
              <a:t>més</a:t>
            </a:r>
            <a:r>
              <a:rPr lang="es-ES" b="1" dirty="0"/>
              <a:t>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pPr marL="68580" indent="0">
              <a:buNone/>
            </a:pPr>
            <a:endParaRPr lang="es-ES" b="1" dirty="0"/>
          </a:p>
          <a:p>
            <a:pPr marL="68580" indent="0">
              <a:buNone/>
            </a:pPr>
            <a:endParaRPr lang="es-ES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4145"/>
            <a:ext cx="1949627" cy="276053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35" y="1584145"/>
            <a:ext cx="4891427" cy="27077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1" y="4291900"/>
            <a:ext cx="4101543" cy="12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1899"/>
            <a:ext cx="2592582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 encara </a:t>
            </a:r>
            <a:r>
              <a:rPr lang="es-ES" b="1" dirty="0" err="1"/>
              <a:t>ens</a:t>
            </a:r>
            <a:r>
              <a:rPr lang="es-ES" b="1" dirty="0"/>
              <a:t> queda per </a:t>
            </a:r>
            <a:r>
              <a:rPr lang="es-ES" b="1" dirty="0" err="1"/>
              <a:t>fer</a:t>
            </a:r>
            <a:r>
              <a:rPr lang="es-ES" b="1" dirty="0"/>
              <a:t>..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484784"/>
            <a:ext cx="7273428" cy="4320479"/>
          </a:xfrm>
        </p:spPr>
      </p:pic>
    </p:spTree>
    <p:extLst>
      <p:ext uri="{BB962C8B-B14F-4D97-AF65-F5344CB8AC3E}">
        <p14:creationId xmlns:p14="http://schemas.microsoft.com/office/powerpoint/2010/main" val="372076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/>
          <a:lstStyle/>
          <a:p>
            <a:r>
              <a:rPr lang="es-ES" b="1" dirty="0" err="1"/>
              <a:t>Com</a:t>
            </a:r>
            <a:r>
              <a:rPr lang="es-ES" b="1" dirty="0"/>
              <a:t> i </a:t>
            </a:r>
            <a:r>
              <a:rPr lang="es-ES" b="1" dirty="0" err="1"/>
              <a:t>quan</a:t>
            </a:r>
            <a:r>
              <a:rPr lang="es-ES" b="1" dirty="0"/>
              <a:t> va </a:t>
            </a:r>
            <a:r>
              <a:rPr lang="es-ES" b="1" dirty="0" err="1"/>
              <a:t>començar</a:t>
            </a:r>
            <a:r>
              <a:rPr lang="es-ES" b="1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6777317" cy="4373073"/>
          </a:xfrm>
        </p:spPr>
        <p:txBody>
          <a:bodyPr/>
          <a:lstStyle/>
          <a:p>
            <a:r>
              <a:rPr lang="es-ES" b="1" dirty="0"/>
              <a:t>Un </a:t>
            </a:r>
            <a:r>
              <a:rPr lang="es-ES" b="1" dirty="0" err="1"/>
              <a:t>grup</a:t>
            </a:r>
            <a:r>
              <a:rPr lang="es-ES" b="1" dirty="0"/>
              <a:t> de </a:t>
            </a:r>
            <a:r>
              <a:rPr lang="es-ES" b="1" dirty="0" err="1"/>
              <a:t>professors</a:t>
            </a:r>
            <a:r>
              <a:rPr lang="es-ES" b="1" dirty="0"/>
              <a:t> del Centre van </a:t>
            </a:r>
            <a:r>
              <a:rPr lang="es-ES" b="1" dirty="0" err="1"/>
              <a:t>començar</a:t>
            </a:r>
            <a:r>
              <a:rPr lang="es-ES" b="1" dirty="0"/>
              <a:t> a </a:t>
            </a:r>
            <a:r>
              <a:rPr lang="es-ES" b="1" dirty="0" err="1"/>
              <a:t>fer</a:t>
            </a:r>
            <a:r>
              <a:rPr lang="es-ES" b="1" dirty="0"/>
              <a:t> un </a:t>
            </a:r>
            <a:r>
              <a:rPr lang="es-ES" b="1" dirty="0" err="1"/>
              <a:t>curset</a:t>
            </a:r>
            <a:r>
              <a:rPr lang="es-ES" b="1" dirty="0"/>
              <a:t> de la Generalitat per convertir el </a:t>
            </a:r>
            <a:r>
              <a:rPr lang="es-ES" b="1" dirty="0" err="1"/>
              <a:t>nostre</a:t>
            </a:r>
            <a:r>
              <a:rPr lang="es-ES" b="1" dirty="0"/>
              <a:t> Centre en </a:t>
            </a:r>
            <a:r>
              <a:rPr lang="es-ES" b="1" dirty="0" err="1"/>
              <a:t>Escola</a:t>
            </a:r>
            <a:r>
              <a:rPr lang="es-ES" b="1" dirty="0"/>
              <a:t> </a:t>
            </a:r>
            <a:r>
              <a:rPr lang="es-ES" b="1" dirty="0" err="1"/>
              <a:t>Verda</a:t>
            </a:r>
            <a:r>
              <a:rPr lang="es-ES" b="1" dirty="0"/>
              <a:t>. </a:t>
            </a:r>
          </a:p>
          <a:p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8960"/>
            <a:ext cx="4211960" cy="29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/>
              <a:t>Enguany</a:t>
            </a:r>
            <a:r>
              <a:rPr lang="es-ES" b="1" dirty="0"/>
              <a:t>… </a:t>
            </a:r>
            <a:r>
              <a:rPr lang="es-ES" b="1" dirty="0" err="1"/>
              <a:t>ja</a:t>
            </a:r>
            <a:r>
              <a:rPr lang="es-ES" b="1" dirty="0"/>
              <a:t> </a:t>
            </a:r>
            <a:r>
              <a:rPr lang="es-ES" b="1" dirty="0" err="1"/>
              <a:t>l’hem</a:t>
            </a:r>
            <a:r>
              <a:rPr lang="es-ES" b="1" dirty="0"/>
              <a:t> </a:t>
            </a:r>
            <a:r>
              <a:rPr lang="es-ES" b="1" dirty="0" err="1"/>
              <a:t>posat</a:t>
            </a:r>
            <a:r>
              <a:rPr lang="es-ES" b="1" dirty="0"/>
              <a:t> en </a:t>
            </a:r>
            <a:r>
              <a:rPr lang="es-ES" b="1" dirty="0" err="1"/>
              <a:t>marxa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3672407" cy="3591517"/>
          </a:xfrm>
        </p:spPr>
      </p:pic>
    </p:spTree>
    <p:extLst>
      <p:ext uri="{BB962C8B-B14F-4D97-AF65-F5344CB8AC3E}">
        <p14:creationId xmlns:p14="http://schemas.microsoft.com/office/powerpoint/2010/main" val="415426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Creació</a:t>
            </a:r>
            <a:r>
              <a:rPr lang="es-ES" b="1" dirty="0"/>
              <a:t> </a:t>
            </a:r>
            <a:r>
              <a:rPr lang="es-ES" b="1" dirty="0" err="1"/>
              <a:t>d’un</a:t>
            </a:r>
            <a:r>
              <a:rPr lang="es-ES" b="1" dirty="0"/>
              <a:t> </a:t>
            </a:r>
            <a:r>
              <a:rPr lang="es-ES" b="1" dirty="0" err="1"/>
              <a:t>Comitè</a:t>
            </a:r>
            <a:r>
              <a:rPr lang="es-ES" b="1" dirty="0"/>
              <a:t> Ambiental</a:t>
            </a:r>
          </a:p>
        </p:txBody>
      </p:sp>
      <p:sp>
        <p:nvSpPr>
          <p:cNvPr id="4" name="AutoShape 2" descr="Resultado de imagen de comitè"/>
          <p:cNvSpPr>
            <a:spLocks noChangeAspect="1" noChangeArrowheads="1"/>
          </p:cNvSpPr>
          <p:nvPr/>
        </p:nvSpPr>
        <p:spPr bwMode="auto">
          <a:xfrm>
            <a:off x="155575" y="-1538288"/>
            <a:ext cx="7810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17579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4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Dessignació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ecodelegats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7890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Creació</a:t>
            </a:r>
            <a:r>
              <a:rPr lang="es-ES" b="1" dirty="0"/>
              <a:t> de </a:t>
            </a:r>
            <a:r>
              <a:rPr lang="es-ES" b="1" dirty="0" err="1"/>
              <a:t>l’Atl</a:t>
            </a:r>
            <a:r>
              <a:rPr lang="es-ES" b="1" dirty="0"/>
              <a:t> </a:t>
            </a:r>
            <a:r>
              <a:rPr lang="es-ES" b="1" dirty="0" err="1"/>
              <a:t>Punt</a:t>
            </a:r>
            <a:r>
              <a:rPr lang="es-ES" b="1" dirty="0"/>
              <a:t> i </a:t>
            </a:r>
            <a:r>
              <a:rPr lang="es-ES" b="1" dirty="0" err="1"/>
              <a:t>retolació</a:t>
            </a:r>
            <a:endParaRPr lang="es-ES" b="1" dirty="0"/>
          </a:p>
          <a:p>
            <a:pPr marL="68580" indent="0">
              <a:buNone/>
            </a:pP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02846"/>
            <a:ext cx="7092584" cy="207422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2825908" cy="21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328592" cy="44644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Correu</a:t>
            </a:r>
            <a:r>
              <a:rPr lang="es-ES" b="1" dirty="0"/>
              <a:t> </a:t>
            </a:r>
            <a:r>
              <a:rPr lang="es-ES" b="1" dirty="0" err="1"/>
              <a:t>electrònic</a:t>
            </a:r>
            <a:r>
              <a:rPr lang="es-ES" b="1" dirty="0"/>
              <a:t> i </a:t>
            </a:r>
            <a:r>
              <a:rPr lang="es-ES" b="1" dirty="0" err="1"/>
              <a:t>pàgina</a:t>
            </a:r>
            <a:r>
              <a:rPr lang="es-ES" b="1" dirty="0"/>
              <a:t> web del </a:t>
            </a:r>
            <a:r>
              <a:rPr lang="es-ES" b="1" dirty="0" err="1"/>
              <a:t>projecte</a:t>
            </a:r>
            <a:endParaRPr lang="es-ES" b="1" dirty="0"/>
          </a:p>
          <a:p>
            <a:r>
              <a:rPr lang="es-ES" b="1" dirty="0">
                <a:hlinkClick r:id="rId3"/>
              </a:rPr>
              <a:t>http://www.institutaltpenedes.cat/</a:t>
            </a:r>
            <a:endParaRPr lang="es-ES" b="1" dirty="0"/>
          </a:p>
          <a:p>
            <a:endParaRPr lang="es-ES" b="1" dirty="0"/>
          </a:p>
          <a:p>
            <a:r>
              <a:rPr lang="es-ES" b="1" dirty="0"/>
              <a:t>coorsost.alt@gmail.com</a:t>
            </a:r>
          </a:p>
        </p:txBody>
      </p:sp>
    </p:spTree>
    <p:extLst>
      <p:ext uri="{BB962C8B-B14F-4D97-AF65-F5344CB8AC3E}">
        <p14:creationId xmlns:p14="http://schemas.microsoft.com/office/powerpoint/2010/main" val="16275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Xerrades</a:t>
            </a:r>
            <a:r>
              <a:rPr lang="es-ES" b="1" dirty="0"/>
              <a:t> i </a:t>
            </a:r>
            <a:r>
              <a:rPr lang="es-ES" b="1" dirty="0" err="1"/>
              <a:t>sortides</a:t>
            </a:r>
            <a:endParaRPr lang="es-ES" b="1" dirty="0"/>
          </a:p>
          <a:p>
            <a:pPr marL="68580" indent="0">
              <a:buNone/>
            </a:pP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460931"/>
            <a:ext cx="3826639" cy="2869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38" y="1784554"/>
            <a:ext cx="3785769" cy="2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720080"/>
          </a:xfrm>
        </p:spPr>
        <p:txBody>
          <a:bodyPr/>
          <a:lstStyle/>
          <a:p>
            <a:r>
              <a:rPr lang="es-ES" b="1" dirty="0" err="1"/>
              <a:t>Alguns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projectes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es-ES" b="1" dirty="0" err="1"/>
              <a:t>Matèria</a:t>
            </a:r>
            <a:r>
              <a:rPr lang="es-ES" b="1" dirty="0"/>
              <a:t> de </a:t>
            </a:r>
            <a:r>
              <a:rPr lang="es-ES" b="1" dirty="0" err="1"/>
              <a:t>sostenibilitat</a:t>
            </a:r>
            <a:endParaRPr lang="es-ES" b="1" dirty="0"/>
          </a:p>
          <a:p>
            <a:pPr marL="68580" indent="0">
              <a:buNone/>
            </a:pP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544616" cy="34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3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</TotalTime>
  <Words>115</Words>
  <Application>Microsoft Office PowerPoint</Application>
  <PresentationFormat>Presentación en pantalla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Austin</vt:lpstr>
      <vt:lpstr>PROJECTE SOSTENIBILITAT</vt:lpstr>
      <vt:lpstr>Com i quan va començar?</vt:lpstr>
      <vt:lpstr>Enguany… ja l’hem posat en marxa</vt:lpstr>
      <vt:lpstr>Alguns dels projectes</vt:lpstr>
      <vt:lpstr>Alguns dels projectes</vt:lpstr>
      <vt:lpstr>Alguns dels projectes</vt:lpstr>
      <vt:lpstr>Alguns dels projectes</vt:lpstr>
      <vt:lpstr>Alguns dels projectes</vt:lpstr>
      <vt:lpstr>Alguns dels projectes</vt:lpstr>
      <vt:lpstr>Alguns dels projectes</vt:lpstr>
      <vt:lpstr>I molts més…</vt:lpstr>
      <vt:lpstr>I encara ens queda per fer..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SOSTENIBILITAT</dc:title>
  <dc:creator>usuari</dc:creator>
  <cp:lastModifiedBy>usuari</cp:lastModifiedBy>
  <cp:revision>4</cp:revision>
  <dcterms:created xsi:type="dcterms:W3CDTF">2018-03-20T14:19:39Z</dcterms:created>
  <dcterms:modified xsi:type="dcterms:W3CDTF">2018-04-03T11:26:09Z</dcterms:modified>
</cp:coreProperties>
</file>